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C5B6B-E26B-D634-ECBF-9435FD948F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567AF9-2BDC-FE49-A477-B2E4E2F792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87E7C-6434-7771-D491-FD7269B5D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4F3C-4A66-4189-B919-D8D9F38BC46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64731-2BE9-48BD-C67C-1131267F0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B8222-F08A-5B3F-0DF7-5B461DE5C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3C57-0C0C-446C-96EC-ADB26A7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07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9487A-7082-FD51-8EA0-F7611DEA6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585FFB-2786-0336-E2A9-64D6D987D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CC7D8-D335-635C-2E01-A15579DB3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4F3C-4A66-4189-B919-D8D9F38BC46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5ECEF-097F-C193-0B7F-CAD7E163B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896E1-C4BB-72E0-B645-3D52546D2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3C57-0C0C-446C-96EC-ADB26A7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248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DD3275-F768-341A-F715-47E69B9117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EFDC01-7171-7DD2-C832-B22254B6E1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32DCB-E947-0BA1-B670-99F1FD52F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4F3C-4A66-4189-B919-D8D9F38BC46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E03B9-EA85-6A77-1043-73E2455EF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F4C9BC-5518-8311-75E4-1B9C6FB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3C57-0C0C-446C-96EC-ADB26A7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86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EFA9-EF86-F867-D378-26557883C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C7098-744F-F55F-B95A-77DC3B832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6FA6AD-BBEF-0EBB-ADBA-B723E9813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4F3C-4A66-4189-B919-D8D9F38BC46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73A13-6F4B-9D69-CD4B-9C4C2ADBE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66A52-583C-8FF9-706C-E465B29D0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3C57-0C0C-446C-96EC-ADB26A7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97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4338C-8CA8-4CBC-FED1-B0645C606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A00E2C-819A-04F9-453F-0F99E722B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61AF3-9633-B3B8-1722-6DF1FC999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4F3C-4A66-4189-B919-D8D9F38BC46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D5168-E307-FB94-E655-2F31CD3DF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E2D33-F647-B162-10F1-18942B929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3C57-0C0C-446C-96EC-ADB26A7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11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6EE35-669D-D965-68DE-2ACB0B66C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A3532-C6FC-9109-7BB1-E92D5D7FC3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25B0E9-49D8-82E5-485B-FBBD29863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C79883-6B48-3DD0-EF57-6F37C0D8E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4F3C-4A66-4189-B919-D8D9F38BC46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4E314-9725-9CEF-B74C-670087FD9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7301EA-B9ED-B586-D61A-356C1700E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3C57-0C0C-446C-96EC-ADB26A7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412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CAC8F-E55F-B2F8-E411-72B5EC301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D51596-7CE1-E096-FE17-FA684A817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30918F-F028-F97B-531B-85492EE878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1FB726-9FEF-E5E0-DA09-D4F8CD79C7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4812B3-8305-0B9D-DE81-F36CAB5E05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B96B58-4C68-5671-A3EC-74AA397E1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4F3C-4A66-4189-B919-D8D9F38BC46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70D2EB-1C58-8B20-08EB-7A2E4A03E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A0BD8-EB20-D7E8-8E1F-75AE7B476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3C57-0C0C-446C-96EC-ADB26A7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3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66E14-647C-FA78-3272-030E9AFE4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7AEAF-9412-3EB3-2D61-36BD20088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4F3C-4A66-4189-B919-D8D9F38BC46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3079FC-A4CD-0CD6-BA18-FDB71FA1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E35427-20A3-D3FA-9CC5-F012EC3AD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3C57-0C0C-446C-96EC-ADB26A7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31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18063C-C9D5-4AD5-774F-26BAC80F5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4F3C-4A66-4189-B919-D8D9F38BC46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CB8307-4648-EF05-5ABB-43C31CF51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C258F4-2496-D677-4A28-750DACA6B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3C57-0C0C-446C-96EC-ADB26A7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510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BD050-E8B7-03D6-61EB-EA42031C7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52E59-14B4-2FE2-E10E-579DD701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6D902-43F5-BBB9-58FC-420928BB4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840E18-FA87-E42F-4971-2AE271EAE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4F3C-4A66-4189-B919-D8D9F38BC46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57422-0C17-4277-D456-5A0F1344E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96BB2-DD3D-207C-13E0-66D08914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3C57-0C0C-446C-96EC-ADB26A7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09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13A79-711F-DA04-F7D2-DFB8E88B8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B1FF56-1EA0-2AF0-8B91-156DA61E9C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F656A9-CD99-824D-5E17-C06FA4C38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992DC4-4E0D-56BA-9D4E-EC2C60093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4F3C-4A66-4189-B919-D8D9F38BC46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E2A519-7234-E929-5178-6DEE12A69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C000EF-338C-5D50-21E9-2253C3C6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63C57-0C0C-446C-96EC-ADB26A7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34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B197BE-BF41-D647-7DAB-61F0B47E3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FDB57-5AFF-0F29-8945-F029F1A62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9F51C-426E-6267-F301-4227E12337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94F3C-4A66-4189-B919-D8D9F38BC463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1D7AB-96F5-ABB6-2385-E7F942AEFB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AD831-CE02-3729-D87D-AD9B7F36F5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63C57-0C0C-446C-96EC-ADB26A74B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41DE1D3F-3DA2-069F-3D01-CD12D668A2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742091"/>
              </p:ext>
            </p:extLst>
          </p:nvPr>
        </p:nvGraphicFramePr>
        <p:xfrm>
          <a:off x="2441838" y="813332"/>
          <a:ext cx="7731124" cy="58295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2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3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05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9787">
                <a:tc>
                  <a:txBody>
                    <a:bodyPr/>
                    <a:lstStyle/>
                    <a:p>
                      <a:pPr marL="134620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400" b="1" spc="-15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NO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89865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400" b="1" spc="-10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PERGURUAN</a:t>
                      </a:r>
                      <a:r>
                        <a:rPr sz="1400" b="1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TINGGI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179070" algn="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400" b="1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KKL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R="238125" algn="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400" b="1" spc="-120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TA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400" b="1" spc="-15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THESIS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400" b="1" spc="-5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JUMLAH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400" b="1" spc="-5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TEMA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619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541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ITERA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Lampung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274955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Geolgi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UGM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Jogja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40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290195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40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Pemberdayaan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Masy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2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UNRI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Riau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274320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Kehutanan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dan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Manajemen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72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UNSRI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Palembang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274955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Geologi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2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UNAND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Padang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11454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270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274955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275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Pemberdayaan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Masy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dan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Biologi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21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UNP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Padang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211454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290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239395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10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301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Geografi,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Geofisika</a:t>
                      </a:r>
                      <a:r>
                        <a:rPr sz="12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dan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Pariwisata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2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25" dirty="0">
                          <a:latin typeface="Calibri"/>
                          <a:cs typeface="Calibri"/>
                        </a:rPr>
                        <a:t>BUNGHATTA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Padang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274955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Pariwisata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72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UIN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Batusangkar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290195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Pariwisata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2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DHARMA ANDALAS Padang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274955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Komunikasi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2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10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UNDHARI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Dhamasrara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290195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Pariaisata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2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11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UNIV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PGRI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274320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Pemberdayaan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21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12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STIPER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Sijunjung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30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290195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30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Pemberdayaan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2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13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20" dirty="0">
                          <a:latin typeface="Calibri"/>
                          <a:cs typeface="Calibri"/>
                        </a:rPr>
                        <a:t>TAMSIS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Padang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274955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Geografi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72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14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UMSB</a:t>
                      </a:r>
                      <a:r>
                        <a:rPr sz="12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Padang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29019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Kehutanan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721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15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UNIV</a:t>
                      </a:r>
                      <a:r>
                        <a:rPr sz="1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Politeknik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Padang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27495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Pariwisata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71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16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STTIND</a:t>
                      </a:r>
                      <a:r>
                        <a:rPr sz="12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Padang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27432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21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Geologi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721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17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ISI</a:t>
                      </a:r>
                      <a:r>
                        <a:rPr sz="12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Padang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panjang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50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R="27495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56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Pariwisata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72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18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UNIV</a:t>
                      </a:r>
                      <a:r>
                        <a:rPr sz="12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Baiturahman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14097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1.000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R="29019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-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1.000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USR/Pemberdayaan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39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JUMLAH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b="1" spc="-10" dirty="0">
                          <a:latin typeface="Calibri"/>
                          <a:cs typeface="Calibri"/>
                        </a:rPr>
                        <a:t>1.</a:t>
                      </a:r>
                      <a:r>
                        <a:rPr sz="14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798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5" name="object 3">
            <a:extLst>
              <a:ext uri="{FF2B5EF4-FFF2-40B4-BE49-F238E27FC236}">
                <a16:creationId xmlns:a16="http://schemas.microsoft.com/office/drawing/2014/main" id="{AA14CB53-FE41-6A0D-CC11-FDD722547E76}"/>
              </a:ext>
            </a:extLst>
          </p:cNvPr>
          <p:cNvSpPr txBox="1"/>
          <p:nvPr/>
        </p:nvSpPr>
        <p:spPr>
          <a:xfrm>
            <a:off x="2611499" y="215106"/>
            <a:ext cx="6617334" cy="4571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1400" b="1" spc="-25" dirty="0">
                <a:latin typeface="Calibri"/>
                <a:cs typeface="Calibri"/>
              </a:rPr>
              <a:t>DAFTAR </a:t>
            </a:r>
            <a:r>
              <a:rPr sz="1400" b="1" spc="-5" dirty="0">
                <a:latin typeface="Calibri"/>
                <a:cs typeface="Calibri"/>
              </a:rPr>
              <a:t>MAHASISWA</a:t>
            </a:r>
            <a:r>
              <a:rPr sz="1400" b="1" spc="-65" dirty="0">
                <a:latin typeface="Calibri"/>
                <a:cs typeface="Calibri"/>
              </a:rPr>
              <a:t> </a:t>
            </a:r>
            <a:r>
              <a:rPr lang="en-US" sz="1400" b="1" spc="-65" dirty="0">
                <a:latin typeface="Calibri"/>
                <a:cs typeface="Calibri"/>
              </a:rPr>
              <a:t>YANG MELAKUKAN KEGIATAN EDUKASI </a:t>
            </a:r>
          </a:p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Calibri"/>
                <a:cs typeface="Calibri"/>
              </a:rPr>
              <a:t>DI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15" dirty="0">
                <a:latin typeface="Calibri"/>
                <a:cs typeface="Calibri"/>
              </a:rPr>
              <a:t>KAWASAN</a:t>
            </a:r>
            <a:r>
              <a:rPr sz="1400" b="1" spc="-55" dirty="0">
                <a:latin typeface="Calibri"/>
                <a:cs typeface="Calibri"/>
              </a:rPr>
              <a:t> </a:t>
            </a:r>
            <a:r>
              <a:rPr sz="1400" b="1" spc="-15" dirty="0">
                <a:latin typeface="Calibri"/>
                <a:cs typeface="Calibri"/>
              </a:rPr>
              <a:t>GEOPARK</a:t>
            </a:r>
            <a:r>
              <a:rPr sz="1400" b="1" spc="3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(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25" dirty="0">
                <a:latin typeface="Calibri"/>
                <a:cs typeface="Calibri"/>
              </a:rPr>
              <a:t>Tahun </a:t>
            </a:r>
            <a:r>
              <a:rPr sz="1400" b="1" dirty="0">
                <a:latin typeface="Calibri"/>
                <a:cs typeface="Calibri"/>
              </a:rPr>
              <a:t>2019</a:t>
            </a:r>
            <a:r>
              <a:rPr sz="1400" b="1" spc="4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–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2022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)</a:t>
            </a:r>
            <a:endParaRPr sz="1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9436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Widescreen</PresentationFormat>
  <Paragraphs>136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Rika Puspameri</dc:creator>
  <cp:lastModifiedBy>Rika Puspameri</cp:lastModifiedBy>
  <cp:revision>1</cp:revision>
  <dcterms:created xsi:type="dcterms:W3CDTF">2023-12-07T04:41:39Z</dcterms:created>
  <dcterms:modified xsi:type="dcterms:W3CDTF">2023-12-07T04:42:00Z</dcterms:modified>
</cp:coreProperties>
</file>